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59E73-3197-7A9A-2D07-D7B398250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1EDF9A-EA2D-A1A1-06C2-6992B2BCE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B441D8-F18D-843B-7610-4D6171E8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3FC04-868D-3A8C-3707-DF9CC1EF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D4BFA4-7822-79CE-9703-BA0B0FCC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2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5B80A-EF35-1E56-CFD4-F3EDFA7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D5EF78-92A5-4F6D-D726-BFC427368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7C0BCC-1EBD-6004-6C0F-E1B008C0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EDBE17-0951-6A08-EEE1-E2713673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DB279-471A-9433-7BF9-F0189BAA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9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F1215A-68B6-7673-117F-DF5143DE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DFFE40-1823-9630-A7B3-D4CC96503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B916F8-6054-FF80-8542-3D8E3F73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CA361-9CF5-43F3-835F-5159991F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3C2DEE-E242-66A5-23F3-01CE6FB2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20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DD852-E950-8A60-784D-6AF3A2FD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079E6C-0E7A-3766-EF39-FF43B2D2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612049-210F-D59F-B46B-7530C460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23D1F-7A12-6913-2B14-BA85977E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FC9B38-3EFE-542B-7B47-83BE171D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51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DC449-21B4-1EE8-A35E-CDD64496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98C99A-2AA4-1F26-4DFA-9080C4D01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222085-AE08-9F4B-35E1-4137334B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4FD38-AA09-D1ED-7077-C3225A05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CF40E6-D6C4-191F-E074-F7416EC8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12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24925-78E3-F995-6F79-20766549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C4D3C7-C17E-3D80-2E84-EC801A145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43412E-2C5E-29CE-65EF-9E17BA230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DDB4E7-04EC-43B3-72B2-3125F490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D97690-A7C2-588F-9C07-EFCBC548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F81DFF-58F4-00DC-B5C1-34F70404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9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66534-75BA-01EC-4CBB-8723F2D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713E6-FBEE-6506-F233-FD71107A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4A73E2-FE5A-688C-954F-EF627D2E4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4A0A31-38B1-85E1-B896-CAD9F44F9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1F5DFC-AF8D-27C6-5FB1-007563FF2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E292FA-951F-EB20-AD58-A6EC90E3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C46617-1DCD-BB3E-C0DA-6C702980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4DF4D5-BCD1-C5F2-7433-3A685484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37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87D84-2B2C-C897-FF8A-0BE9D362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48DDEE-C7A9-0907-86C9-A2A942F2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09CC99-9DC3-E2D2-53C6-D7304F01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EF5D11-8527-6A5A-2D2F-F4554956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71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471E57-EB85-B6ED-3063-292466F5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B06C16-604E-4DE0-56A3-415F0D6E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5CAECA-06B7-642A-3CE6-3431BAF5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11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D0989-7340-647D-0CD1-9D4A22E9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E9AE3-CD98-2012-AB7A-FE01B107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B26D5B-5F91-2E7F-89BD-60E71C246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289BCA-D978-D098-1C36-0C99C078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C80261-4E6E-8BE5-4B81-7CC69C8D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675326-AE99-F03C-50CD-10D6F4CF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17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620040-BCCB-FD75-5D3D-9D5A3C5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DDD6B5-F399-94B2-76B8-FF22ECCD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4980A0-6E78-EFA2-BB39-5C8FB8267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9A72AD-DA42-708D-DCEB-91A724D1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B28C65-BFA3-2C80-AC19-45CCCD6D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ED653-6C72-6AD0-76FA-97636652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9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10009A-1EB7-B500-9975-F3C49FB5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A2F8E5-6593-3D11-9377-CF6051FA1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041557-0C52-1371-5372-40B08D309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A702-09BE-3B41-9EE4-819D8D55D7F1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5E067-68EE-E821-E392-05CE0F1B9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A7673E-D296-1211-517D-DEE389E8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7C64-984C-CE4B-9F65-C029C4E7F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3B127FB-6C17-0FBE-B8B0-D7F0D77EC857}"/>
              </a:ext>
            </a:extLst>
          </p:cNvPr>
          <p:cNvSpPr txBox="1">
            <a:spLocks/>
          </p:cNvSpPr>
          <p:nvPr/>
        </p:nvSpPr>
        <p:spPr>
          <a:xfrm>
            <a:off x="1228389" y="1646470"/>
            <a:ext cx="51382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333399"/>
              </a:buClr>
            </a:pPr>
            <a:endParaRPr lang="it-IT" sz="1600">
              <a:cs typeface="Poppins" pitchFamily="2" charset="77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4769B8-E2DD-E228-0091-7E62EC69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04871DD-A261-8EAF-E051-9A959BC21F59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4CA11A-EBF5-3D02-F439-53C8BD5C9146}"/>
              </a:ext>
            </a:extLst>
          </p:cNvPr>
          <p:cNvSpPr txBox="1"/>
          <p:nvPr/>
        </p:nvSpPr>
        <p:spPr>
          <a:xfrm>
            <a:off x="572170" y="1486666"/>
            <a:ext cx="42083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L’ANIMAZIONE COMPRENDE:</a:t>
            </a:r>
          </a:p>
          <a:p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Un’area gioco interamente dedicata ai giochi più regalati da babbo natale negli anni ‘80-’90. Un’area dove la fantasia dei bambini tornerà a prendere il  sopravvento sulla tecnologia. La tastiera Bontempi, il </a:t>
            </a:r>
            <a:r>
              <a:rPr lang="it-IT" dirty="0" err="1">
                <a:ea typeface="Tahoma" panose="020B0604030504040204" pitchFamily="34" charset="0"/>
                <a:cs typeface="Tahoma" panose="020B0604030504040204" pitchFamily="34" charset="0"/>
              </a:rPr>
              <a:t>Dolceforno</a:t>
            </a: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, le Barbie, i Polly Pocket e i loro villaggi, il coccodrillo, l’</a:t>
            </a:r>
            <a:r>
              <a:rPr lang="it-IT" dirty="0" err="1">
                <a:ea typeface="Tahoma" panose="020B0604030504040204" pitchFamily="34" charset="0"/>
                <a:cs typeface="Tahoma" panose="020B0604030504040204" pitchFamily="34" charset="0"/>
              </a:rPr>
              <a:t>hula-hop</a:t>
            </a:r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, il sega mega drive e tanti altri giochi per un EVENTO D’ALTRI TEMPI. </a:t>
            </a:r>
          </a:p>
          <a:p>
            <a:endParaRPr lang="it-IT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PERSONALE: Animatori rigorosamente vestiti in stile anni ‘80-’90</a:t>
            </a:r>
          </a:p>
          <a:p>
            <a:endParaRPr lang="it-IT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ea typeface="Tahoma" panose="020B0604030504040204" pitchFamily="34" charset="0"/>
                <a:cs typeface="Tahoma" panose="020B0604030504040204" pitchFamily="34" charset="0"/>
              </a:rPr>
              <a:t>A VS. CARICO: presa di corrente domestica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DBA1E65-0C9E-A4D1-062B-5C788C11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95089E5-F50B-EF9F-C4A5-4F86829A3A12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CD371FBD-657F-EDD9-54B6-97B4F0AEC302}"/>
              </a:ext>
            </a:extLst>
          </p:cNvPr>
          <p:cNvSpPr/>
          <p:nvPr/>
        </p:nvSpPr>
        <p:spPr>
          <a:xfrm>
            <a:off x="-2522124" y="1226598"/>
            <a:ext cx="6295092" cy="260068"/>
          </a:xfrm>
          <a:prstGeom prst="arc">
            <a:avLst>
              <a:gd name="adj1" fmla="val 16200000"/>
              <a:gd name="adj2" fmla="val 21597511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68581C-7421-FB52-03FC-77051F056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F79BD8-D7CF-7363-EC80-4433DC94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59" y="215854"/>
            <a:ext cx="1882635" cy="526063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C5B96CC0-978A-CF89-20BA-BFE061741F9D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B8D2AF4-0A03-A51D-B188-8F00290B6F98}"/>
              </a:ext>
            </a:extLst>
          </p:cNvPr>
          <p:cNvSpPr txBox="1">
            <a:spLocks/>
          </p:cNvSpPr>
          <p:nvPr/>
        </p:nvSpPr>
        <p:spPr>
          <a:xfrm>
            <a:off x="554979" y="503063"/>
            <a:ext cx="9879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latin typeface="Poppins" pitchFamily="2" charset="77"/>
                <a:cs typeface="Poppins" pitchFamily="2" charset="77"/>
              </a:rPr>
              <a:t>C’ERANO UNA VOLTA GLI ANNI ‘80</a:t>
            </a:r>
          </a:p>
          <a:p>
            <a:endParaRPr lang="it-IT" sz="36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4E8A6EE-60DC-D609-6DF2-F1B40D9DE69C}"/>
              </a:ext>
            </a:extLst>
          </p:cNvPr>
          <p:cNvSpPr/>
          <p:nvPr/>
        </p:nvSpPr>
        <p:spPr>
          <a:xfrm>
            <a:off x="625422" y="6083416"/>
            <a:ext cx="3917113" cy="543042"/>
          </a:xfrm>
          <a:prstGeom prst="round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900" b="1" dirty="0">
                <a:solidFill>
                  <a:schemeClr val="tx1"/>
                </a:solidFill>
                <a:cs typeface="Calibri" panose="020F0502020204030204" pitchFamily="34" charset="0"/>
              </a:rPr>
              <a:t>PREVENTIVO IN BASE A: GRANDEZZA VILLAGGIO, PRESIDIO E DURATA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EE30B52-432A-1BBC-EDB4-91FFC0665488}"/>
              </a:ext>
            </a:extLst>
          </p:cNvPr>
          <p:cNvSpPr txBox="1"/>
          <p:nvPr/>
        </p:nvSpPr>
        <p:spPr>
          <a:xfrm>
            <a:off x="9893415" y="6195571"/>
            <a:ext cx="188263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Tag: anni ‘80,, back, indietro, giochi vintage, bambini, adulti</a:t>
            </a:r>
          </a:p>
        </p:txBody>
      </p:sp>
      <p:pic>
        <p:nvPicPr>
          <p:cNvPr id="17" name="Immagine 16" descr="Immagine che contiene aria aperta, sport, terreno, parco giochi&#10;&#10;Descrizione generata automaticamente">
            <a:extLst>
              <a:ext uri="{FF2B5EF4-FFF2-40B4-BE49-F238E27FC236}">
                <a16:creationId xmlns:a16="http://schemas.microsoft.com/office/drawing/2014/main" id="{098AEC43-0D0F-E666-C65B-C00451C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53" y="1824377"/>
            <a:ext cx="2331399" cy="2284141"/>
          </a:xfrm>
          <a:prstGeom prst="roundRect">
            <a:avLst/>
          </a:prstGeom>
        </p:spPr>
      </p:pic>
      <p:pic>
        <p:nvPicPr>
          <p:cNvPr id="18" name="Immagine 17" descr="Immagine che contiene persona, terreno, gesso, strumento di scrittura&#10;&#10;Descrizione generata automaticamente">
            <a:extLst>
              <a:ext uri="{FF2B5EF4-FFF2-40B4-BE49-F238E27FC236}">
                <a16:creationId xmlns:a16="http://schemas.microsoft.com/office/drawing/2014/main" id="{655AE7E7-60E5-F1FA-EF7A-52F020452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654" y="4314354"/>
            <a:ext cx="2565263" cy="1683454"/>
          </a:xfrm>
          <a:prstGeom prst="roundRect">
            <a:avLst/>
          </a:prstGeom>
        </p:spPr>
      </p:pic>
      <p:pic>
        <p:nvPicPr>
          <p:cNvPr id="19" name="Immagine 18" descr="Immagine che contiene robot, giocattolo, cartone animato&#10;&#10;Descrizione generata automaticamente">
            <a:extLst>
              <a:ext uri="{FF2B5EF4-FFF2-40B4-BE49-F238E27FC236}">
                <a16:creationId xmlns:a16="http://schemas.microsoft.com/office/drawing/2014/main" id="{F4CD2A78-F48C-F023-97E6-D4523CCD7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427" y="4437709"/>
            <a:ext cx="1585999" cy="2125914"/>
          </a:xfrm>
          <a:prstGeom prst="rect">
            <a:avLst/>
          </a:prstGeom>
        </p:spPr>
      </p:pic>
      <p:pic>
        <p:nvPicPr>
          <p:cNvPr id="20" name="Immagine 19" descr="Immagine che contiene vestiti, Viso umano, persona, ragazza&#10;&#10;Descrizione generata automaticamente">
            <a:extLst>
              <a:ext uri="{FF2B5EF4-FFF2-40B4-BE49-F238E27FC236}">
                <a16:creationId xmlns:a16="http://schemas.microsoft.com/office/drawing/2014/main" id="{CD8A91FE-BC52-A5B0-A2D5-CF09F3553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373" y="1486666"/>
            <a:ext cx="2137804" cy="1591982"/>
          </a:xfrm>
          <a:prstGeom prst="roundRect">
            <a:avLst/>
          </a:prstGeom>
        </p:spPr>
      </p:pic>
      <p:pic>
        <p:nvPicPr>
          <p:cNvPr id="21" name="Immagine 20" descr="Immagine che contiene bibita analcolica, interno, bottiglia, rosso&#10;&#10;Descrizione generata automaticamente">
            <a:extLst>
              <a:ext uri="{FF2B5EF4-FFF2-40B4-BE49-F238E27FC236}">
                <a16:creationId xmlns:a16="http://schemas.microsoft.com/office/drawing/2014/main" id="{37FD611E-D5AD-392C-0679-4AE7503691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4781" y="3429000"/>
            <a:ext cx="1188546" cy="822840"/>
          </a:xfrm>
          <a:prstGeom prst="roundRect">
            <a:avLst/>
          </a:prstGeom>
        </p:spPr>
      </p:pic>
      <p:pic>
        <p:nvPicPr>
          <p:cNvPr id="22" name="Immagine 21" descr="Immagine che contiene giocattolo, Puzzle meccanico, cubo&#10;&#10;Descrizione generata automaticamente">
            <a:extLst>
              <a:ext uri="{FF2B5EF4-FFF2-40B4-BE49-F238E27FC236}">
                <a16:creationId xmlns:a16="http://schemas.microsoft.com/office/drawing/2014/main" id="{2802B309-76B1-24D2-A105-9140C0CD96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55"/>
          <a:stretch/>
        </p:blipFill>
        <p:spPr>
          <a:xfrm>
            <a:off x="9577426" y="2995988"/>
            <a:ext cx="2299510" cy="1255852"/>
          </a:xfrm>
          <a:prstGeom prst="rect">
            <a:avLst/>
          </a:prstGeom>
        </p:spPr>
      </p:pic>
      <p:pic>
        <p:nvPicPr>
          <p:cNvPr id="23" name="Immagine 22" descr="Immagine che contiene Controller di gioco, joystick, elettronica, Console per videogiochi&#10;&#10;Descrizione generata automaticamente">
            <a:extLst>
              <a:ext uri="{FF2B5EF4-FFF2-40B4-BE49-F238E27FC236}">
                <a16:creationId xmlns:a16="http://schemas.microsoft.com/office/drawing/2014/main" id="{899CFA0E-DB76-7FB1-94A6-66B6FCBEC8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314" b="1168"/>
          <a:stretch/>
        </p:blipFill>
        <p:spPr>
          <a:xfrm>
            <a:off x="9484598" y="1281067"/>
            <a:ext cx="2713101" cy="1255851"/>
          </a:xfrm>
          <a:prstGeom prst="roundRect">
            <a:avLst/>
          </a:prstGeom>
        </p:spPr>
      </p:pic>
      <p:pic>
        <p:nvPicPr>
          <p:cNvPr id="24" name="Immagine 23" descr="Immagine che contiene testo, Viso umano, persona, interno&#10;&#10;Descrizione generata automaticamente">
            <a:extLst>
              <a:ext uri="{FF2B5EF4-FFF2-40B4-BE49-F238E27FC236}">
                <a16:creationId xmlns:a16="http://schemas.microsoft.com/office/drawing/2014/main" id="{E1D1CAE3-A541-A857-F9EE-19DF8824D2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762" y="4513402"/>
            <a:ext cx="2260600" cy="1320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3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3350</dc:creator>
  <cp:lastModifiedBy>Matteo Artusa</cp:lastModifiedBy>
  <cp:revision>1</cp:revision>
  <dcterms:created xsi:type="dcterms:W3CDTF">2023-06-09T15:15:12Z</dcterms:created>
  <dcterms:modified xsi:type="dcterms:W3CDTF">2024-09-30T13:53:23Z</dcterms:modified>
</cp:coreProperties>
</file>